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2"/>
  </p:notesMasterIdLst>
  <p:handoutMasterIdLst>
    <p:handoutMasterId r:id="rId33"/>
  </p:handoutMasterIdLst>
  <p:sldIdLst>
    <p:sldId id="282" r:id="rId2"/>
    <p:sldId id="257" r:id="rId3"/>
    <p:sldId id="283" r:id="rId4"/>
    <p:sldId id="258" r:id="rId5"/>
    <p:sldId id="285" r:id="rId6"/>
    <p:sldId id="259" r:id="rId7"/>
    <p:sldId id="284" r:id="rId8"/>
    <p:sldId id="260" r:id="rId9"/>
    <p:sldId id="286" r:id="rId10"/>
    <p:sldId id="261" r:id="rId11"/>
    <p:sldId id="287" r:id="rId12"/>
    <p:sldId id="262" r:id="rId13"/>
    <p:sldId id="263" r:id="rId14"/>
    <p:sldId id="264" r:id="rId15"/>
    <p:sldId id="265" r:id="rId16"/>
    <p:sldId id="266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1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A02BC-303B-4A20-9218-175EFE9634C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3AAF7-BB29-460F-91E8-8DB6DFFBB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52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126B9-AB5D-4D1B-A5BC-DB2A056C0B64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35FC6-3875-4D13-8382-E2720D7AD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92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E63358-911C-48BD-9058-02A1D31D8607}" type="datetime1">
              <a:rPr lang="en-US" smtClean="0"/>
              <a:t>10/9/2018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/>
              <a:t>McPharlin Sprinkles &amp; Thomas LLP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7CE447-815E-41CC-8A9E-9B310171BF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E5AE-FC8F-4C6A-93BA-B51EEA135499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McPharlin Sprinkles &amp; Thomas LLP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447-815E-41CC-8A9E-9B310171BF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2F4E-F59E-40FE-91B6-A0614F912333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McPharlin Sprinkles &amp; Thomas LLP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447-815E-41CC-8A9E-9B310171BF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096D40-6D61-43DF-AA89-42387004C06A}" type="datetime1">
              <a:rPr lang="en-US" smtClean="0"/>
              <a:t>10/9/2018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7CE447-815E-41CC-8A9E-9B310171BF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/>
              <a:t>McPharlin Sprinkles &amp; Thomas LLP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26A26C-1BA6-4E26-B773-3346D51389CC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/>
              <a:t>McPharlin Sprinkles &amp; Thomas LLP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7CE447-815E-41CC-8A9E-9B310171BF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AA6B-BD1F-4305-91D4-C8E4863BF0F3}" type="datetime1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McPharlin Sprinkles &amp; Thomas LLP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447-815E-41CC-8A9E-9B310171BF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038F-EA64-49BF-9237-8503B6FAB807}" type="datetime1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McPharlin Sprinkles &amp; Thomas LLP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447-815E-41CC-8A9E-9B310171BF4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860347-E930-4735-A5E9-81441AFC5F59}" type="datetime1">
              <a:rPr lang="en-US" smtClean="0"/>
              <a:t>10/9/2018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7CE447-815E-41CC-8A9E-9B310171BF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McPharlin Sprinkles &amp; Thomas LLP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1EAC-A998-4ABD-92AC-74B864EC9D7C}" type="datetime1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McPharlin Sprinkles &amp; Thomas LLP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447-815E-41CC-8A9E-9B310171BF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C1965A-15BE-45DA-B5FD-8D95FA492E85}" type="datetime1">
              <a:rPr lang="en-US" smtClean="0"/>
              <a:t>10/9/2018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7CE447-815E-41CC-8A9E-9B310171BF4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/>
              <a:t>McPharlin Sprinkles &amp; Thomas LLP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8ABEC8-056D-431E-A476-EBA8E9E96A71}" type="datetime1">
              <a:rPr lang="en-US" smtClean="0"/>
              <a:t>10/9/2018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7CE447-815E-41CC-8A9E-9B310171BF4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McPharlin Sprinkles &amp; Thomas LLP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9125FB-98BD-4E25-AA21-C2866F6DDBA1}" type="datetime1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McPharlin Sprinkles &amp; Thomas LLP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7CE447-815E-41CC-8A9E-9B310171BF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Boring, but Important!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Internal HR Audit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971800" y="4724400"/>
            <a:ext cx="6172200" cy="165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Jeanine DeBacker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Employment Law Partner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228600"/>
            <a:ext cx="8839200" cy="640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990600"/>
            <a:ext cx="23241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775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examined and how?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consider: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purpose of your self-audit?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was your last self-audit?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there particular areas of concern?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28600"/>
            <a:ext cx="8534400" cy="609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53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do you do an audit?</a:t>
            </a:r>
            <a:br>
              <a:rPr lang="en-US" dirty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McPharlin Sprinkles &amp; Thomas LLP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990600"/>
            <a:ext cx="23241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9362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number of employees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define full-time and part-time?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mindful of “full-time equivalents” for employer mandate under health care reform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locations/worksites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8610600" cy="617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88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job classifications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job descriptions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contain?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employee’s knowledge of requirements?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used?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28600"/>
            <a:ext cx="8534400" cy="617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91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independent contractors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 of contract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obtain detailed information about what each contractor does for company</a:t>
            </a:r>
          </a:p>
          <a:p>
            <a:pPr lvl="1"/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Dynamex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analysis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8686800" cy="617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68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hire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selection process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 checks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application forms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offer letters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>
          <a:xfrm rot="5400000">
            <a:off x="6964680" y="3703320"/>
            <a:ext cx="3200400" cy="36576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610600" cy="609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25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mandated trainings held and documented?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confirm all required attendees actually went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other trainings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610600" cy="601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48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policies in writing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any “unwritten” policies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confirm distribution and receipt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>
          <a:xfrm rot="5400000">
            <a:off x="6964680" y="3703320"/>
            <a:ext cx="3200400" cy="36576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534400" cy="609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58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61642" y="1432684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harassment prevention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fair employment practices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disability accommodation practices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at-will employment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of social media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privacy policies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drug and alcohol use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conduct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dress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28600"/>
            <a:ext cx="8534400" cy="617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84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NDA/confidentiality policies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(impermissible)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noncompetes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304800"/>
            <a:ext cx="8458200" cy="601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8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who, what, why, when, how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and. . .then what?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should you do a self-audit?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should you do an audit?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should do a self-audit?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should be examined?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do you do an audit?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if you find something?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8686800" cy="617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89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FMLA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CFRA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pregnancy disability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parental leave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paid sick leave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disability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military service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04800"/>
            <a:ext cx="8382000" cy="609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1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civil air patrol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jury duty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witness duty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election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victim of crime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school discipline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school activities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literacy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religious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civil service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organ and bone marrow donor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drug and alcohol rehabilitation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8305800" cy="579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24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wage and hour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minimum wage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compensation disparity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meal and rest periods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overtime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alternative workweek schedules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commissioned employees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304800"/>
            <a:ext cx="8686800" cy="609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78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classification of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exempt v. non-exempt employees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 and document the basis for each employee’s classification as exempt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458200" cy="601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366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payroll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regular payday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deductions and authorizations for deductions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“regular rate of pay” for overtime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81000"/>
            <a:ext cx="8534400" cy="601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13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actually do them?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standard form?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>
          <a:xfrm rot="5400000">
            <a:off x="6979920" y="3703320"/>
            <a:ext cx="3200400" cy="36576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458200" cy="601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862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personnel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impermissible information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shadow files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signed policies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employee access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188650" y="304800"/>
            <a:ext cx="8763000" cy="609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77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 with benefits department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vacation/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sick leave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rules for exempt and non-exempt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schedule or notify?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holidays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are the rules?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534400" cy="609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594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HR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disability accommodation forms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leaves of absence forms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new hire checklists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304800"/>
            <a:ext cx="8458200" cy="609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906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3600" b="0" dirty="0">
                <a:latin typeface="Arial" panose="020B0604020202020204" pitchFamily="34" charset="0"/>
                <a:cs typeface="Arial" panose="020B0604020202020204" pitchFamily="34" charset="0"/>
              </a:rPr>
              <a:t> if you find something?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304800"/>
            <a:ext cx="8534400" cy="609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3241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9242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Why should you do a self-audit?</a:t>
            </a:r>
            <a:br>
              <a:rPr lang="en-US" dirty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McPharlin Sprinkles &amp; Thomas LLP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990600"/>
            <a:ext cx="23241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0737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162800" cy="1143000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0710" y="1571801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Thank you! 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Jeanine DeBacker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408.293.1900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jdebacker@mstpartners.com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http://calemploymentlawblog.com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304800"/>
            <a:ext cx="8077200" cy="609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794" y="609600"/>
            <a:ext cx="23241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845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conduct an HR audit?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law requires employers to conduct self-audits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allows employer to discover potential issues, fix or prevent problems and reduce liability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8686800" cy="609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85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should you do the audit?</a:t>
            </a:r>
            <a:br>
              <a:rPr lang="en-US" dirty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McPharlin Sprinkles &amp; Thomas LLP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990600"/>
            <a:ext cx="23241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4123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conduct a self-audit?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periodic review of employer’s policies, procedures, practices and records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annually?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more frequently if appropriate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51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should do the audit?</a:t>
            </a:r>
            <a:br>
              <a:rPr lang="en-US" dirty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McPharlin Sprinkles &amp; Thomas LLP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990600"/>
            <a:ext cx="23241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946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should do the audit?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concerns about disclosure of information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self-audits privileged?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audits conducted by counsel privileged?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likely no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discussions and notes likely subject to discovery if litigation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 not assume confidential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McPharlin Sprinkles &amp; Thomas LLP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228600"/>
            <a:ext cx="8382000" cy="617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19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should be audited?</a:t>
            </a:r>
            <a:br>
              <a:rPr lang="en-US" dirty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McPharlin Sprinkles &amp; Thomas LLP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990600"/>
            <a:ext cx="23241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726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</TotalTime>
  <Words>672</Words>
  <Application>Microsoft Office PowerPoint</Application>
  <PresentationFormat>On-screen Show (4:3)</PresentationFormat>
  <Paragraphs>173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Century Schoolbook</vt:lpstr>
      <vt:lpstr>Wingdings</vt:lpstr>
      <vt:lpstr>Wingdings 2</vt:lpstr>
      <vt:lpstr>Oriel</vt:lpstr>
      <vt:lpstr>Boring, but Important! The Internal HR Audit</vt:lpstr>
      <vt:lpstr>who, what, why, when, how  and. . .then what? </vt:lpstr>
      <vt:lpstr>Why should you do a self-audit? </vt:lpstr>
      <vt:lpstr>why conduct an HR audit? </vt:lpstr>
      <vt:lpstr>When should you do the audit? </vt:lpstr>
      <vt:lpstr>when conduct a self-audit?</vt:lpstr>
      <vt:lpstr>Who should do the audit? </vt:lpstr>
      <vt:lpstr>who should do the audit?</vt:lpstr>
      <vt:lpstr>What should be audited? </vt:lpstr>
      <vt:lpstr>what should be examined and how?</vt:lpstr>
      <vt:lpstr>How do you do an audit? </vt:lpstr>
      <vt:lpstr>company information</vt:lpstr>
      <vt:lpstr>company information</vt:lpstr>
      <vt:lpstr>company information</vt:lpstr>
      <vt:lpstr>hiring</vt:lpstr>
      <vt:lpstr>training</vt:lpstr>
      <vt:lpstr>policies</vt:lpstr>
      <vt:lpstr>policies</vt:lpstr>
      <vt:lpstr>policies</vt:lpstr>
      <vt:lpstr>notices </vt:lpstr>
      <vt:lpstr>notices</vt:lpstr>
      <vt:lpstr>wage and hour</vt:lpstr>
      <vt:lpstr>classification of employees</vt:lpstr>
      <vt:lpstr>payroll </vt:lpstr>
      <vt:lpstr>performance reviews</vt:lpstr>
      <vt:lpstr>personnel files</vt:lpstr>
      <vt:lpstr>benefits</vt:lpstr>
      <vt:lpstr>internal HR policies</vt:lpstr>
      <vt:lpstr>what if you find something?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an HR Audit</dc:title>
  <dc:creator>Jeanine DeBacker</dc:creator>
  <cp:lastModifiedBy>Denise Montecino</cp:lastModifiedBy>
  <cp:revision>18</cp:revision>
  <cp:lastPrinted>2018-01-08T21:20:41Z</cp:lastPrinted>
  <dcterms:created xsi:type="dcterms:W3CDTF">2013-08-16T21:59:41Z</dcterms:created>
  <dcterms:modified xsi:type="dcterms:W3CDTF">2018-10-10T06:51:24Z</dcterms:modified>
</cp:coreProperties>
</file>